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315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83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70" r:id="rId57"/>
    <p:sldId id="268" r:id="rId58"/>
    <p:sldId id="269" r:id="rId59"/>
    <p:sldId id="271" r:id="rId60"/>
    <p:sldId id="272" r:id="rId61"/>
    <p:sldId id="277" r:id="rId62"/>
    <p:sldId id="273" r:id="rId63"/>
    <p:sldId id="274" r:id="rId64"/>
    <p:sldId id="275" r:id="rId65"/>
    <p:sldId id="276" r:id="rId66"/>
    <p:sldId id="278" r:id="rId67"/>
    <p:sldId id="327" r:id="rId68"/>
    <p:sldId id="279" r:id="rId69"/>
    <p:sldId id="280" r:id="rId70"/>
    <p:sldId id="281" r:id="rId71"/>
    <p:sldId id="282" r:id="rId72"/>
    <p:sldId id="328" r:id="rId73"/>
    <p:sldId id="32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6CC22F5-8C41-4266-B6E8-D1F9DD3A4D7E}">
          <p14:sldIdLst>
            <p14:sldId id="256"/>
            <p14:sldId id="315"/>
          </p14:sldIdLst>
        </p14:section>
        <p14:section name="Misc Chowder" id="{FF3CE548-3741-4E19-91F4-CC3E9A67D5FB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</p14:sldIdLst>
        </p14:section>
        <p14:section name="life" id="{50E1454D-2672-4514-9589-7F3F86C1DB6B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mc_joinin" id="{71F3A9AE-7F53-4233-A7B1-A92CC48D6B46}">
          <p14:sldIdLst>
            <p14:sldId id="283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mc_champion" id="{E308354B-C079-4EDC-9946-C6719F8BC62D}">
          <p14:sldIdLst>
            <p14:sldId id="299"/>
            <p14:sldId id="300"/>
            <p14:sldId id="301"/>
            <p14:sldId id="302"/>
            <p14:sldId id="303"/>
          </p14:sldIdLst>
        </p14:section>
        <p14:section name="mc_easybgm" id="{0B29C43A-D1DB-4CF4-9944-10311B6AF3F0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check in" id="{04768263-3A07-4DD0-B1B4-DF5C2CAFDDE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mc_logclient" id="{92C6F765-3E6C-4529-B38D-27BC63B91D3D}">
          <p14:sldIdLst>
            <p14:sldId id="267"/>
            <p14:sldId id="270"/>
            <p14:sldId id="268"/>
            <p14:sldId id="269"/>
            <p14:sldId id="271"/>
            <p14:sldId id="272"/>
            <p14:sldId id="277"/>
            <p14:sldId id="273"/>
            <p14:sldId id="274"/>
            <p14:sldId id="275"/>
            <p14:sldId id="276"/>
            <p14:sldId id="278"/>
            <p14:sldId id="327"/>
            <p14:sldId id="279"/>
            <p14:sldId id="280"/>
            <p14:sldId id="281"/>
            <p14:sldId id="282"/>
          </p14:sldIdLst>
        </p14:section>
        <p14:section name="End" id="{55E50580-7882-4DC3-B516-8021899B71EF}">
          <p14:sldIdLst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18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7E3-6550-4583-B2AF-8E7AA74C594B}" type="datetimeFigureOut">
              <a:rPr lang="zh-CN" altLang="en-US" smtClean="0"/>
              <a:t>20/5/7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C6718-2977-4C05-B252-4F4585281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3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6EF39-F03D-4DC5-8476-7F263046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479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371578-7EDA-4C75-92A5-9FBDECAC5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003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710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9B389-1E17-4C2C-8762-237E7CA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" y="71871"/>
            <a:ext cx="12053454" cy="70398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971B8-F900-43EB-87D1-727864F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895929"/>
            <a:ext cx="12053453" cy="5890200"/>
          </a:xfrm>
        </p:spPr>
        <p:txBody>
          <a:bodyPr anchor="ctr"/>
          <a:lstStyle>
            <a:lvl3pPr>
              <a:defRPr sz="2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A9B32-2C49-4278-B413-163459CC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CB3B-9727-4635-904F-FBBB3BD9516B}" type="datetime10">
              <a:rPr lang="zh-CN" altLang="en-US" smtClean="0"/>
              <a:t>13:37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672F3-1F3D-4897-8048-22D59597C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92875"/>
            <a:ext cx="797560" cy="365125"/>
          </a:xfrm>
        </p:spPr>
        <p:txBody>
          <a:bodyPr/>
          <a:lstStyle>
            <a:lvl1pPr>
              <a:defRPr lang="en-US" altLang="zh-CN" smtClean="0"/>
            </a:lvl1pPr>
          </a:lstStyle>
          <a:p>
            <a:fld id="{DE630DF2-FC2C-4443-A043-BE5DC0D2AED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9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9B389-1E17-4C2C-8762-237E7CA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" y="71871"/>
            <a:ext cx="12053454" cy="70398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971B8-F900-43EB-87D1-727864FB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9" y="895929"/>
            <a:ext cx="6040582" cy="5890200"/>
          </a:xfrm>
        </p:spPr>
        <p:txBody>
          <a:bodyPr anchor="ctr"/>
          <a:lstStyle>
            <a:lvl3pPr>
              <a:defRPr sz="2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52617E-0C48-4403-934A-BB81CC3731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895928"/>
            <a:ext cx="6040581" cy="5890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z="22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8710A-5196-4F07-9CBB-BA7F20A1F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68E25BB-6358-4045-AEE1-23BD89428C3B}" type="datetime10">
              <a:rPr lang="zh-CN" altLang="en-US" smtClean="0"/>
              <a:t>13:37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A81D9F-2A3A-4C1D-ACAC-C922401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2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4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06CD8E-ACD5-42CA-8B50-CC8263C8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7A98E3-6777-46AC-8F21-59F76536E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81A38-472B-45FF-B4CF-3DA1792EF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440" y="6492875"/>
            <a:ext cx="7975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>
                <a:solidFill>
                  <a:srgbClr val="00B0F0"/>
                </a:solidFill>
              </a:defRPr>
            </a:lvl1pPr>
          </a:lstStyle>
          <a:p>
            <a:fld id="{C42BA402-51B5-45EB-AF7D-E1F52CF4C8D8}" type="datetime10">
              <a:rPr lang="zh-CN" altLang="en-US" smtClean="0"/>
              <a:t>13:37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9AA1B5-0AED-493B-9D0E-7BEC21B9E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4"/>
            <a:ext cx="7975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rgbClr val="00B0F0"/>
                </a:solidFill>
              </a:defRPr>
            </a:lvl1pPr>
          </a:lstStyle>
          <a:p>
            <a:fld id="{DE630DF2-FC2C-4443-A043-BE5DC0D2AE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37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arlab.com/technote.htm#servicerecor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0BE26-92BD-439A-8CA4-6297160C9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De1CTF </a:t>
            </a:r>
            <a:r>
              <a:rPr lang="zh-CN" altLang="en-US" dirty="0"/>
              <a:t>部分题目回顾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4A4125-2C70-4E65-8811-0340B16DA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肖元安 </a:t>
            </a:r>
            <a:r>
              <a:rPr lang="en-US" altLang="zh-CN" dirty="0"/>
              <a:t>xmcp@pku.edu.cn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7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BBD0B-97A8-4EAB-BB52-F7BC1E72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爆破下密码，是</a:t>
            </a:r>
            <a:r>
              <a:rPr lang="en-US" altLang="zh-CN" dirty="0"/>
              <a:t>DE34Q1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0F8F1FD-EC38-4549-BAA0-7B0FC9B9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31" y="2465427"/>
            <a:ext cx="4389500" cy="275105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801A2F-9DF5-40CE-99DA-B339785758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168640" y="2659821"/>
            <a:ext cx="1895158" cy="236227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26D89-6ADD-42A1-A96A-D2B06369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8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8EE37-E335-4357-8708-D2B4E4DB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CFBC3AC-6C9E-4DC8-918A-20685EBC0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13" y="895350"/>
            <a:ext cx="5681537" cy="589121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9B239AE-124E-4ED8-8399-4B6438520B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780020" y="2911184"/>
            <a:ext cx="2672398" cy="185954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A6802-15DA-4C10-945B-A5D2A9F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A0F14-448D-4E27-BF9D-5E9A329E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www.rarlab.com/technote.htm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C61649-0086-4AF1-8219-B47DC5EAE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63" y="2066999"/>
            <a:ext cx="6040437" cy="354791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9F4FC-FBD2-4636-88D7-DF607206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3231E41E-7936-412C-B1C7-6D68102F24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921112" y="1873772"/>
            <a:ext cx="4473328" cy="1295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26C74F-8AD3-4B83-881C-175662DE6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858" y="3291706"/>
            <a:ext cx="4884843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76A88-8E51-4B89-87F4-99D64BF5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改成 </a:t>
            </a:r>
            <a:r>
              <a:rPr lang="en-US" altLang="zh-CN" dirty="0"/>
              <a:t>File header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948638-741B-4ADE-94AF-C5822F09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59" y="3086101"/>
            <a:ext cx="6743940" cy="1509712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9A6C7D6-4DD4-4784-B3F9-0F2E94BCDD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992334" y="3017521"/>
            <a:ext cx="4948810" cy="164687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A0811-44CF-4CFD-9009-981AE42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6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EA3BB0C-7B05-4A29-A287-190BF5C2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A4122C9-B076-4CF5-AD8A-55A3966C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其实最后一步的考点就是</a:t>
            </a:r>
            <a:r>
              <a:rPr lang="en-US" altLang="zh-CN" dirty="0"/>
              <a:t>NTFS</a:t>
            </a:r>
            <a:r>
              <a:rPr lang="zh-CN" altLang="en-US" dirty="0"/>
              <a:t>备用数据流 </a:t>
            </a:r>
            <a:r>
              <a:rPr lang="en-US" altLang="zh-CN" dirty="0"/>
              <a:t>(ADS) </a:t>
            </a:r>
            <a:r>
              <a:rPr lang="zh-CN" altLang="en-US" dirty="0"/>
              <a:t>而已</a:t>
            </a:r>
            <a:endParaRPr lang="en-US" altLang="zh-CN" dirty="0"/>
          </a:p>
          <a:p>
            <a:r>
              <a:rPr lang="zh-CN" altLang="en-US" dirty="0"/>
              <a:t>理论上解压出来</a:t>
            </a:r>
            <a:r>
              <a:rPr lang="en-US" altLang="zh-CN" dirty="0" err="1"/>
              <a:t>dir</a:t>
            </a:r>
            <a:r>
              <a:rPr lang="en-US" altLang="zh-CN" dirty="0"/>
              <a:t> /r</a:t>
            </a:r>
            <a:r>
              <a:rPr lang="zh-CN" altLang="en-US" dirty="0"/>
              <a:t>看下</a:t>
            </a:r>
            <a:r>
              <a:rPr lang="en-US" altLang="zh-CN" dirty="0"/>
              <a:t>ADS</a:t>
            </a:r>
            <a:r>
              <a:rPr lang="zh-CN" altLang="en-US" dirty="0"/>
              <a:t>就可以了</a:t>
            </a:r>
            <a:endParaRPr lang="en-US" altLang="zh-CN" dirty="0"/>
          </a:p>
          <a:p>
            <a:r>
              <a:rPr lang="zh-CN" altLang="en-US" dirty="0"/>
              <a:t>但我解压出来发现没有</a:t>
            </a:r>
            <a:r>
              <a:rPr lang="en-US" altLang="zh-CN" dirty="0"/>
              <a:t>ADS</a:t>
            </a:r>
            <a:r>
              <a:rPr lang="zh-CN" altLang="en-US" dirty="0"/>
              <a:t>，只能改压缩包，尴尬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D6B56-6863-4EE2-9D6D-525A5270A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0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2106C-CBE7-4D68-922B-E52A8099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life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868DC41-805D-41CF-AC9B-BAA07FD11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540" y="2998873"/>
            <a:ext cx="8679932" cy="168416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0B632A-7878-40A2-B9AF-12B9D1955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28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BAC7-C7D1-4BCC-9D94-D867AD93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game.jpg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431EDB3-3F33-4306-8F54-66480191B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28" y="895350"/>
            <a:ext cx="4449556" cy="5891213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2EE09D-FA80-41BD-891E-2C4EA1B2D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2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6CC35-114D-4D80-AF87-5418A89E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62A0AF6-8AD6-4A23-8753-BBDA05294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540" y="895350"/>
            <a:ext cx="5743933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36DBAC-C0DC-4720-99A2-DBAFEF9D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6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C698C1-DC4D-47B4-A4E1-326FDEF1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9E4814-58F3-4898-9CBD-53E0FDC6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440" y="3280838"/>
            <a:ext cx="1874682" cy="112023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2E4DBB3-1822-4BF7-AA60-3D9D1B6EC5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095086" y="2450186"/>
            <a:ext cx="1219306" cy="83065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047AAE-5E37-42F0-8C4B-496CC06C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18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0B15C7-E203-4BED-8680-C1F1617A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80" y="3724865"/>
            <a:ext cx="1082134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C9109-2984-45FE-A1FC-427D1903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24B826-81F3-46AE-B880-26BABAF98D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895928"/>
            <a:ext cx="6040581" cy="5890199"/>
          </a:xfrm>
        </p:spPr>
        <p:txBody>
          <a:bodyPr/>
          <a:lstStyle/>
          <a:p>
            <a:r>
              <a:rPr lang="zh-CN" altLang="en-US" dirty="0"/>
              <a:t>这是个啥？？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二维码的一部分？</a:t>
            </a:r>
            <a:endParaRPr lang="en-US" altLang="zh-CN" dirty="0"/>
          </a:p>
          <a:p>
            <a:r>
              <a:rPr lang="en-US" altLang="zh-CN" dirty="0" err="1"/>
              <a:t>DataMatrix</a:t>
            </a:r>
            <a:r>
              <a:rPr lang="zh-CN" altLang="en-US" dirty="0"/>
              <a:t>码？   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都不是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8524C-5C1E-4E40-809D-C2107D8E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E31478-F0CB-4090-862A-23F310E56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280" y="2085958"/>
            <a:ext cx="3195002" cy="3509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AD50C-4249-4B65-A9B1-85844C1EC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/>
          <a:stretch/>
        </p:blipFill>
        <p:spPr>
          <a:xfrm>
            <a:off x="9890413" y="3082767"/>
            <a:ext cx="1646613" cy="18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2EC32-C592-4174-8DC3-81F9D53A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De1CTF </a:t>
            </a:r>
            <a:r>
              <a:rPr lang="zh-CN" altLang="en-US" dirty="0"/>
              <a:t>部分题目回顾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8F0A3-48D7-4406-BB3E-94C6021A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Misc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　　</a:t>
            </a:r>
            <a:r>
              <a:rPr lang="en-US" altLang="zh-CN" dirty="0" err="1"/>
              <a:t>Misc</a:t>
            </a:r>
            <a:r>
              <a:rPr lang="zh-CN" altLang="en-US" dirty="0"/>
              <a:t>杂烩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　　　　</a:t>
            </a:r>
            <a:r>
              <a:rPr lang="en-US" altLang="zh-CN" dirty="0"/>
              <a:t>life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mc_joinin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mc_champion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mc_easybgm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#</a:t>
            </a:r>
          </a:p>
          <a:p>
            <a:r>
              <a:rPr lang="en-US" altLang="zh-CN" dirty="0"/>
              <a:t>Web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/>
              <a:t>check in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☆☆☆☆☆</a:t>
            </a:r>
            <a:r>
              <a:rPr lang="en-US" altLang="zh-CN" dirty="0" err="1"/>
              <a:t>mc_logclient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00FF00"/>
                </a:highlight>
              </a:rPr>
              <a:t>*</a:t>
            </a:r>
          </a:p>
          <a:p>
            <a:endParaRPr lang="en-US" altLang="zh-CN" dirty="0"/>
          </a:p>
          <a:p>
            <a:r>
              <a:rPr lang="en-US" altLang="zh-CN" dirty="0">
                <a:highlight>
                  <a:srgbClr val="00FF00"/>
                </a:highlight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大概是非预期解；</a:t>
            </a:r>
            <a:r>
              <a:rPr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#</a:t>
            </a:r>
            <a:r>
              <a:rPr lang="en-US" altLang="zh-CN" dirty="0"/>
              <a:t> </a:t>
            </a:r>
            <a:r>
              <a:rPr lang="zh-CN" altLang="en-US" dirty="0"/>
              <a:t>比赛时没解出来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B467DE-5C38-49F7-ADBA-7874B8DCD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72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C782E-472B-4B20-9A61-6423FBD4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3BEF3-01CB-47C2-9D9E-A21C3C3D4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  <a:endParaRPr lang="en-US" altLang="zh-CN" dirty="0"/>
          </a:p>
          <a:p>
            <a:pPr lvl="1"/>
            <a:r>
              <a:rPr lang="en-US" altLang="zh-CN" dirty="0"/>
              <a:t>life</a:t>
            </a:r>
          </a:p>
          <a:p>
            <a:pPr lvl="1"/>
            <a:r>
              <a:rPr lang="en-US" altLang="zh-CN" dirty="0"/>
              <a:t>No Game No Life</a:t>
            </a:r>
          </a:p>
          <a:p>
            <a:pPr lvl="1"/>
            <a:r>
              <a:rPr lang="en-US" altLang="zh-CN" dirty="0"/>
              <a:t>game.jpg</a:t>
            </a:r>
          </a:p>
          <a:p>
            <a:endParaRPr lang="en-US" altLang="zh-CN" dirty="0"/>
          </a:p>
          <a:p>
            <a:r>
              <a:rPr lang="zh-CN" altLang="en-US" dirty="0"/>
              <a:t>→ </a:t>
            </a:r>
            <a:r>
              <a:rPr lang="en-US" altLang="zh-CN" dirty="0"/>
              <a:t>Game of Life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F5F2E6-CC6E-4551-B8D1-82ED637807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02015" y="895350"/>
            <a:ext cx="5828407" cy="589121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5551E-224C-4ED5-B73D-4B81CFAB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3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DD5B1-91A5-4E07-AF79-A7956D79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2E8B2-882E-4B73-9892-2DDAD85596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微信扫一扫得到解压密码</a:t>
            </a:r>
            <a:endParaRPr lang="en-US" altLang="zh-CN" dirty="0"/>
          </a:p>
          <a:p>
            <a:pPr lvl="1"/>
            <a:r>
              <a:rPr lang="en-US" altLang="zh-CN" dirty="0"/>
              <a:t>AJTC8ADEVRA13AR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D27A1-8C2A-4CDC-9DDC-30550B7D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AF05EEF-537E-475D-97F5-45905F9C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47" y="2244428"/>
            <a:ext cx="3787468" cy="3193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CD7D85-C652-4E0A-B538-74E7E145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66" y="4294386"/>
            <a:ext cx="4237087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4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583BB89-7AF8-4F94-88D7-63E83C52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6E49F-12B2-41C2-A4B1-BBA3A350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直接解码是乱码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反转一下再</a:t>
            </a:r>
            <a:r>
              <a:rPr lang="en-US" altLang="zh-CN" dirty="0"/>
              <a:t>Base64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d71233d64376f5338647f54727167337f53757f54733c6b7644534135644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反转一下再</a:t>
            </a:r>
            <a:r>
              <a:rPr lang="en-US" altLang="zh-CN" dirty="0"/>
              <a:t>Hex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De1CTF{l3t_us_s7art_th3_g4m3!}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4DFA1-6E30-4786-A407-6AA6F3C1E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6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550FC-127B-4C7C-8E92-53B9BADE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mc_joinin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2322F50-BB3D-4118-AF3C-4A66D194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333" y="2446375"/>
            <a:ext cx="8390347" cy="278916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BD18E3-2F8E-43B5-8308-BCD11C9F0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D1305F-5E5A-48C0-B776-BCD60C6F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E8125E4-9BE6-4959-9779-7AF93DC5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09" y="895350"/>
            <a:ext cx="5769744" cy="5891213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91D7DE4-9E5D-415F-8A38-12774DBE14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231347" y="895350"/>
            <a:ext cx="5769744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BBFA6-EFD4-44D2-A2DD-AFFE82A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5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767F3-BD8E-4E0C-928B-1D665D7E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D6FA212-7DFD-4DB1-9C2F-B8288B202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3" y="2649742"/>
            <a:ext cx="6040437" cy="2382429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F39244-7D83-429E-924E-891886B73B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赶紧拿起</a:t>
            </a:r>
            <a:r>
              <a:rPr lang="zh-CN" altLang="en-US" sz="2000" strike="sngStrike" dirty="0">
                <a:solidFill>
                  <a:schemeClr val="bg1">
                    <a:lumMod val="75000"/>
                  </a:schemeClr>
                </a:solidFill>
              </a:rPr>
              <a:t>电话</a:t>
            </a:r>
            <a:r>
              <a:rPr lang="en-US" altLang="zh-CN" dirty="0"/>
              <a:t>MC</a:t>
            </a:r>
            <a:r>
              <a:rPr lang="zh-CN" altLang="en-US" dirty="0"/>
              <a:t>加入吧！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8BAEC-7F2C-48FB-AE57-2568C0F7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4A510-833A-4965-A6E7-D5B02DB9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CD845D5-F8BD-4F2C-9D38-988983142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" y="3226514"/>
            <a:ext cx="6040438" cy="1228884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B45BDD4-8098-4D1F-A3C5-CC20C2C2E7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97" y="3017443"/>
            <a:ext cx="4556444" cy="1647026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04962-8C9C-42BB-BB17-78775F5B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8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D4C08-60F2-41AC-801D-D5C707BB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268B7-E33A-4522-B9CF-8D1FF032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服务器在运行什么版本？</a:t>
            </a:r>
            <a:endParaRPr lang="en-US" altLang="zh-CN" dirty="0"/>
          </a:p>
          <a:p>
            <a:r>
              <a:rPr lang="en-US" altLang="zh-CN" dirty="0"/>
              <a:t>MC</a:t>
            </a:r>
            <a:r>
              <a:rPr lang="zh-CN" altLang="en-US" dirty="0"/>
              <a:t>连接的时候抓下包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protocol: 997</a:t>
            </a:r>
          </a:p>
          <a:p>
            <a:pPr lvl="1"/>
            <a:r>
              <a:rPr lang="zh-CN" altLang="en-US" dirty="0"/>
              <a:t>最新的</a:t>
            </a:r>
            <a:r>
              <a:rPr lang="en-US" altLang="zh-CN" dirty="0"/>
              <a:t> 1.15.2 </a:t>
            </a:r>
            <a:r>
              <a:rPr lang="zh-CN" altLang="en-US" dirty="0"/>
              <a:t>的协议版本号是 </a:t>
            </a:r>
            <a:r>
              <a:rPr lang="en-US" altLang="zh-CN" dirty="0"/>
              <a:t>573</a:t>
            </a:r>
          </a:p>
          <a:p>
            <a:pPr lvl="1"/>
            <a:r>
              <a:rPr lang="zh-CN" altLang="en-US" dirty="0"/>
              <a:t>你没有听过的船新版本！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A5F7F46-38ED-42FA-8E60-CEAF451CB5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24178" y="2217756"/>
            <a:ext cx="5784081" cy="324640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94E70D-4193-4220-916F-7F8473F8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9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56351-6567-4313-AAAF-138D288E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66B1284-4321-4F2D-BE8D-28BBC713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39" y="2910840"/>
            <a:ext cx="4888726" cy="1860232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2863650-D57F-4E3A-972A-A63D4FEE4E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63" y="2979420"/>
            <a:ext cx="6759750" cy="1723072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6EC12-9FDF-41E1-9DFA-1A08293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29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53EC9-F76E-48F4-AEF9-F415F756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4B6BB2E-A6EB-4B8A-A63A-E2E946EB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3" y="2801793"/>
            <a:ext cx="6040437" cy="2078327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5C58B3-526B-4862-909B-8D9D21D489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在提示信息后面塞了一些东西</a:t>
            </a:r>
            <a:endParaRPr lang="en-US" altLang="zh-CN" dirty="0"/>
          </a:p>
          <a:p>
            <a:r>
              <a:rPr lang="zh-CN" altLang="en-US" dirty="0"/>
              <a:t>看起来就是 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B959A-287B-4824-859C-551BC1CB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AFEFA-BEC6-4E94-9D3E-98FF512F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Misc</a:t>
            </a:r>
            <a:r>
              <a:rPr lang="zh-CN" altLang="en-US" b="1" dirty="0"/>
              <a:t>杂烩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6E0F6C-E993-4DAB-95E6-F319A718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36" y="2507341"/>
            <a:ext cx="8314140" cy="266723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456CC2-C9A0-4BC1-A932-49C5CA001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2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1783D-4AD2-4461-9B75-A0C59CDA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235EF7F-6180-451F-A72A-E91B4A02C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" y="2688156"/>
            <a:ext cx="5232718" cy="2305602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219500C-2B26-470D-AF45-EEA35B1595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2162417"/>
            <a:ext cx="6040438" cy="335707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D22AA-5641-4C2B-8E19-D09C92E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0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7049A-2779-4640-890E-7C5899E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mc_champion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BAB4978-0449-47A8-84EA-B6E85AAA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091" y="2183463"/>
            <a:ext cx="8420830" cy="331498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D2588-61F3-4E6E-8A3D-0658C2186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8CCCF23-FE14-444D-B3AA-2151B01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A52C1-0EA9-44B0-8B2A-9AA6BDAF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mc_joinin</a:t>
            </a:r>
            <a:r>
              <a:rPr lang="zh-CN" altLang="en-US" dirty="0"/>
              <a:t>的进阶版</a:t>
            </a:r>
            <a:endParaRPr lang="en-US" altLang="zh-CN" dirty="0"/>
          </a:p>
          <a:p>
            <a:pPr lvl="1"/>
            <a:r>
              <a:rPr lang="zh-CN" altLang="en-US" dirty="0"/>
              <a:t>需要玩那个</a:t>
            </a:r>
            <a:r>
              <a:rPr lang="en-US" altLang="zh-CN" dirty="0"/>
              <a:t>MC</a:t>
            </a:r>
            <a:r>
              <a:rPr lang="zh-CN" altLang="en-US" dirty="0"/>
              <a:t>服务器</a:t>
            </a:r>
            <a:endParaRPr lang="en-US" altLang="zh-CN" dirty="0"/>
          </a:p>
          <a:p>
            <a:r>
              <a:rPr lang="zh-CN" altLang="en-US" dirty="0"/>
              <a:t>但是懒得改</a:t>
            </a:r>
            <a:r>
              <a:rPr lang="en-US" altLang="zh-CN" dirty="0"/>
              <a:t>Java</a:t>
            </a:r>
            <a:r>
              <a:rPr lang="zh-CN" altLang="en-US" dirty="0"/>
              <a:t>客户端</a:t>
            </a:r>
            <a:endParaRPr lang="en-US" altLang="zh-CN" dirty="0"/>
          </a:p>
          <a:p>
            <a:pPr lvl="1"/>
            <a:r>
              <a:rPr lang="en-US" altLang="zh-CN" dirty="0"/>
              <a:t>Packet was larger than I expected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所幸网上有</a:t>
            </a:r>
            <a:r>
              <a:rPr lang="en-US" altLang="zh-CN" dirty="0"/>
              <a:t>MC</a:t>
            </a:r>
            <a:r>
              <a:rPr lang="zh-CN" altLang="en-US" dirty="0"/>
              <a:t>协议的库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minecraft</a:t>
            </a:r>
            <a:r>
              <a:rPr lang="en-US" altLang="zh-CN" dirty="0"/>
              <a:t>-protocol</a:t>
            </a:r>
          </a:p>
          <a:p>
            <a:pPr lvl="1"/>
            <a:r>
              <a:rPr lang="zh-CN" altLang="en-US" dirty="0"/>
              <a:t>注意把版本号魔改成</a:t>
            </a:r>
            <a:r>
              <a:rPr lang="en-US" altLang="zh-CN" dirty="0"/>
              <a:t>997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0CCA36-5CD8-4AD0-A991-D8B3F93DB7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56398" y="895350"/>
            <a:ext cx="5519641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D0F027-AA5C-41B0-B4E7-5D4AA69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368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C245-AEAF-4C57-996A-E9B786EE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0AF6FCC-7047-4838-A25C-3756A5E2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462" y="2503530"/>
            <a:ext cx="4366638" cy="267485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D7260-B031-4332-8129-7CB3F568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FA12172-ED83-49D8-93E7-47C060DA2C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41490" y="1066964"/>
            <a:ext cx="5883150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041E1-5FB6-46DE-82E3-94C4BB1B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60DC9CF-696C-4C35-8979-BB27757AA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50" y="1432828"/>
            <a:ext cx="3269263" cy="4816257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4FE5F-AFCD-47AE-9518-169F2D1568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我们是一支专业的队伍</a:t>
            </a:r>
            <a:endParaRPr lang="en-US" altLang="zh-CN" dirty="0"/>
          </a:p>
          <a:p>
            <a:r>
              <a:rPr lang="zh-CN" altLang="en-US" dirty="0"/>
              <a:t>队里不乏</a:t>
            </a:r>
            <a:r>
              <a:rPr lang="en-US" altLang="zh-CN" dirty="0"/>
              <a:t>MC</a:t>
            </a:r>
            <a:r>
              <a:rPr lang="zh-CN" altLang="en-US" dirty="0"/>
              <a:t>高手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 err="1"/>
              <a:t>wangcb</a:t>
            </a:r>
            <a:r>
              <a:rPr lang="en-US" altLang="zh-CN" dirty="0"/>
              <a:t> </a:t>
            </a:r>
            <a:r>
              <a:rPr lang="zh-CN" altLang="en-US" dirty="0"/>
              <a:t>一通操作，打赢了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“可以看出，打一次</a:t>
            </a:r>
            <a:r>
              <a:rPr lang="en-US" altLang="zh-CN" sz="2000" dirty="0"/>
              <a:t>boss</a:t>
            </a:r>
            <a:r>
              <a:rPr lang="zh-CN" altLang="en-US" sz="2000" dirty="0"/>
              <a:t>减</a:t>
            </a:r>
            <a:r>
              <a:rPr lang="en-US" altLang="zh-CN" sz="2000" dirty="0"/>
              <a:t>50</a:t>
            </a:r>
            <a:r>
              <a:rPr lang="zh-CN" altLang="en-US" sz="2000" dirty="0"/>
              <a:t>，那么打</a:t>
            </a:r>
            <a:r>
              <a:rPr lang="en-US" altLang="zh-CN" sz="2000" dirty="0"/>
              <a:t>20</a:t>
            </a:r>
            <a:r>
              <a:rPr lang="zh-CN" altLang="en-US" sz="2000" dirty="0"/>
              <a:t>次就行了。每打一次还可以增长</a:t>
            </a:r>
            <a:r>
              <a:rPr lang="en-US" altLang="zh-CN" sz="2000" dirty="0"/>
              <a:t>XP</a:t>
            </a:r>
            <a:r>
              <a:rPr lang="zh-CN" altLang="en-US" sz="2000" dirty="0"/>
              <a:t>用来换钱。吃东西可以回复一些</a:t>
            </a:r>
            <a:r>
              <a:rPr lang="en-US" altLang="zh-CN" sz="2000" dirty="0"/>
              <a:t>HP</a:t>
            </a:r>
            <a:r>
              <a:rPr lang="zh-CN" altLang="en-US" sz="2000" dirty="0"/>
              <a:t>和</a:t>
            </a:r>
            <a:r>
              <a:rPr lang="en-US" altLang="zh-CN" sz="2000" dirty="0"/>
              <a:t>Hunger</a:t>
            </a:r>
            <a:r>
              <a:rPr lang="zh-CN" altLang="en-US" sz="2000" dirty="0"/>
              <a:t>。</a:t>
            </a:r>
            <a:r>
              <a:rPr lang="en-US" altLang="zh-CN" sz="2000" dirty="0"/>
              <a:t>Hunger</a:t>
            </a:r>
            <a:r>
              <a:rPr lang="zh-CN" altLang="en-US" sz="2000" dirty="0"/>
              <a:t>不知道有什么用，不过反正可以用来换钱买面包。打怪思路就是，尝试不断</a:t>
            </a:r>
            <a:r>
              <a:rPr lang="en-US" altLang="zh-CN" sz="2000" dirty="0"/>
              <a:t>【attack</a:t>
            </a:r>
            <a:r>
              <a:rPr lang="zh-CN" altLang="en-US" sz="2000" dirty="0"/>
              <a:t>；买面包；吃面包；</a:t>
            </a:r>
            <a:r>
              <a:rPr lang="en-US" altLang="zh-CN" sz="2000" dirty="0"/>
              <a:t>XP</a:t>
            </a:r>
            <a:r>
              <a:rPr lang="zh-CN" altLang="en-US" sz="2000" dirty="0"/>
              <a:t>换钱</a:t>
            </a:r>
            <a:r>
              <a:rPr lang="en-US" altLang="zh-CN" sz="2000" dirty="0"/>
              <a:t>】</a:t>
            </a:r>
            <a:r>
              <a:rPr lang="zh-CN" altLang="en-US" sz="2000" dirty="0"/>
              <a:t>的循环。打</a:t>
            </a:r>
            <a:r>
              <a:rPr lang="en-US" altLang="zh-CN" sz="2000" dirty="0"/>
              <a:t>1</a:t>
            </a:r>
            <a:r>
              <a:rPr lang="zh-CN" altLang="en-US" sz="2000" dirty="0"/>
              <a:t>次就打过了。”</a:t>
            </a:r>
            <a:endParaRPr lang="en-US" altLang="zh-CN" sz="2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314CB-7EAD-4131-BA55-224EEB0D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8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8C8A6-793A-49C2-A2DF-50BD4709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07F78-1D0F-40CD-9865-E869DED6F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[ADMIN]</a:t>
            </a:r>
            <a:br>
              <a:rPr lang="en-US" altLang="zh-CN" sz="2000" dirty="0"/>
            </a:br>
            <a:r>
              <a:rPr lang="en-US" altLang="zh-CN" sz="2000" dirty="0"/>
              <a:t>Congratulation!</a:t>
            </a:r>
            <a:br>
              <a:rPr lang="en-US" altLang="zh-CN" sz="2000" dirty="0"/>
            </a:br>
            <a:r>
              <a:rPr lang="en-US" altLang="zh-CN" sz="2000" dirty="0"/>
              <a:t>Encoded Message:</a:t>
            </a:r>
            <a:br>
              <a:rPr lang="en-US" altLang="zh-CN" sz="2000" dirty="0"/>
            </a:br>
            <a:r>
              <a:rPr lang="en-US" altLang="zh-CN" sz="2000" dirty="0"/>
              <a:t>F5GUGMRQ</a:t>
            </a:r>
            <a:br>
              <a:rPr lang="en-US" altLang="zh-CN" sz="2000" dirty="0"/>
            </a:br>
            <a:r>
              <a:rPr lang="en-US" altLang="zh-CN" sz="2000" dirty="0"/>
              <a:t>GIYC2RCF</a:t>
            </a:r>
            <a:br>
              <a:rPr lang="en-US" altLang="zh-CN" sz="2000" dirty="0"/>
            </a:br>
            <a:r>
              <a:rPr lang="en-US" altLang="zh-CN" sz="2000" dirty="0"/>
              <a:t>IJKUOLKW</a:t>
            </a:r>
            <a:br>
              <a:rPr lang="en-US" altLang="zh-CN" sz="2000" dirty="0"/>
            </a:br>
            <a:r>
              <a:rPr lang="en-US" altLang="zh-CN" sz="2000" dirty="0"/>
              <a:t>JFCVOORN</a:t>
            </a:r>
            <a:br>
              <a:rPr lang="en-US" altLang="zh-CN" sz="2000" dirty="0"/>
            </a:br>
            <a:r>
              <a:rPr lang="en-US" altLang="zh-CN" sz="2000" dirty="0"/>
              <a:t>FEFFC4RR</a:t>
            </a:r>
            <a:br>
              <a:rPr lang="en-US" altLang="zh-CN" sz="2000" dirty="0"/>
            </a:br>
            <a:r>
              <a:rPr lang="en-US" altLang="zh-CN" sz="2000" dirty="0"/>
              <a:t>KBDVG62G</a:t>
            </a:r>
            <a:br>
              <a:rPr lang="en-US" altLang="zh-CN" sz="2000" dirty="0"/>
            </a:br>
            <a:r>
              <a:rPr lang="en-US" altLang="zh-CN" sz="2000" dirty="0"/>
              <a:t>GNYGQZJT</a:t>
            </a:r>
            <a:br>
              <a:rPr lang="en-US" altLang="zh-CN" sz="2000" dirty="0"/>
            </a:br>
            <a:r>
              <a:rPr lang="en-US" altLang="zh-CN" sz="2000" dirty="0"/>
              <a:t>L5EGMTSU</a:t>
            </a:r>
            <a:br>
              <a:rPr lang="en-US" altLang="zh-CN" sz="2000" dirty="0"/>
            </a:br>
            <a:r>
              <a:rPr lang="en-US" altLang="zh-CN" sz="2000" dirty="0"/>
              <a:t>GNPTA4ZN</a:t>
            </a:r>
            <a:br>
              <a:rPr lang="en-US" altLang="zh-CN" sz="2000" dirty="0"/>
            </a:br>
            <a:r>
              <a:rPr lang="en-US" altLang="zh-CN" sz="2000" dirty="0"/>
              <a:t>KRBF6RTZ</a:t>
            </a:r>
            <a:br>
              <a:rPr lang="en-US" altLang="zh-CN" sz="2000" dirty="0"/>
            </a:br>
            <a:r>
              <a:rPr lang="en-US" altLang="zh-CN" sz="2000" dirty="0"/>
              <a:t>OZYHE7T5</a:t>
            </a:r>
            <a:br>
              <a:rPr lang="en-US" altLang="zh-CN" sz="2000" dirty="0"/>
            </a:br>
            <a:r>
              <a:rPr lang="en-US" altLang="zh-CN" sz="2000" dirty="0"/>
              <a:t>Congratulation! &lt;PLAYER&gt; defeat the BOSS!</a:t>
            </a:r>
            <a:endParaRPr lang="zh-CN" altLang="en-US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C12C0C-54ED-4D27-8719-0AEE3C8B3E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Base32</a:t>
            </a:r>
            <a:r>
              <a:rPr lang="zh-CN" altLang="en-US" dirty="0"/>
              <a:t>解码</a:t>
            </a:r>
            <a:endParaRPr lang="en-US" altLang="zh-CN" dirty="0"/>
          </a:p>
          <a:p>
            <a:pPr lvl="1"/>
            <a:r>
              <a:rPr lang="en-US" altLang="zh-CN" dirty="0"/>
              <a:t>Qr1PGS{F3phe3_HfNT3_0s-TB_Fyvpr~}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Rot13</a:t>
            </a:r>
          </a:p>
          <a:p>
            <a:pPr lvl="1"/>
            <a:r>
              <a:rPr lang="en-US" altLang="zh-CN" dirty="0"/>
              <a:t>De1CTF{S3cur3_UsAG3_0f-GO_Slice~}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看起来像是非预期解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8AE7A-85C9-454C-AD66-A7B401F0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5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F0BE-9591-415D-8030-E27CAEB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</a:t>
            </a:r>
            <a:r>
              <a:rPr lang="en-US" altLang="zh-CN" b="1" dirty="0" err="1"/>
              <a:t>misc</a:t>
            </a:r>
            <a:r>
              <a:rPr lang="en-US" altLang="zh-CN" b="1" dirty="0"/>
              <a:t>] </a:t>
            </a:r>
            <a:r>
              <a:rPr lang="en-US" altLang="zh-CN" b="1" dirty="0" err="1"/>
              <a:t>mc_easybgm</a:t>
            </a:r>
            <a:endParaRPr lang="zh-CN" altLang="en-US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B086957-FE59-49D4-BBA8-8417D780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609" y="2168221"/>
            <a:ext cx="8481795" cy="334547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BB6BC-1B86-4864-9254-8DF6811A1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0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5EC77-6734-43F8-BDD4-0A1CAF61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音频隐写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696BF-87EC-4987-BF88-69D9DAC6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LSB</a:t>
            </a:r>
            <a:r>
              <a:rPr lang="zh-CN" altLang="en-US" dirty="0"/>
              <a:t>隐写（仅限</a:t>
            </a:r>
            <a:r>
              <a:rPr lang="en-US" altLang="zh-CN" dirty="0"/>
              <a:t>WAV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频谱隐写</a:t>
            </a:r>
            <a:endParaRPr lang="en-US" altLang="zh-CN" dirty="0"/>
          </a:p>
          <a:p>
            <a:r>
              <a:rPr lang="zh-CN" altLang="en-US" dirty="0"/>
              <a:t>元信息隐写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MP3</a:t>
            </a:r>
            <a:r>
              <a:rPr lang="zh-CN" altLang="en-US" dirty="0"/>
              <a:t>编码方式隐写（</a:t>
            </a:r>
            <a:r>
              <a:rPr lang="en-US" altLang="zh-CN" dirty="0"/>
              <a:t>MP3stego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8C6A3F-4E7D-4B15-95DA-5002CFF60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4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4BBC8-DB4B-4FC2-A480-82C55DC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频谱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D30D6A-EC1F-48CD-B761-9AABE9C2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3" y="1502465"/>
            <a:ext cx="12053887" cy="467698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204BC0-5406-42A6-AEFC-89EF1BD78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2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CDE02-A71D-4CB5-9A69-E64A43A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元信息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C654A77-ADED-42AF-9CAD-87AD75270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20" y="895350"/>
            <a:ext cx="6247372" cy="5891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92DF3F-6A26-4BFA-B764-DEC2F87E9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6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C988BEF-4167-4A75-A083-0919CB7C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附件是个</a:t>
            </a:r>
            <a:r>
              <a:rPr lang="en-US" altLang="zh-CN" dirty="0" err="1"/>
              <a:t>pcap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51FF4C-6F26-4222-A44E-7B1D0417A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3" y="1879755"/>
            <a:ext cx="6040437" cy="392240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F9AE89E-EF00-4011-8FD5-0BFE2552DF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HTTP</a:t>
            </a:r>
          </a:p>
          <a:p>
            <a:r>
              <a:rPr lang="en-US" altLang="zh-CN" dirty="0"/>
              <a:t>SSH</a:t>
            </a:r>
          </a:p>
          <a:p>
            <a:pPr lvl="1"/>
            <a:r>
              <a:rPr lang="zh-CN" altLang="en-US" dirty="0"/>
              <a:t>加密过的，没用</a:t>
            </a:r>
            <a:endParaRPr lang="en-US" altLang="zh-CN" dirty="0"/>
          </a:p>
          <a:p>
            <a:r>
              <a:rPr lang="en-US" altLang="zh-CN" dirty="0"/>
              <a:t>ICMP</a:t>
            </a:r>
          </a:p>
          <a:p>
            <a:pPr lvl="1"/>
            <a:r>
              <a:rPr lang="en-US" altLang="zh-CN" dirty="0"/>
              <a:t>Ping </a:t>
            </a:r>
            <a:r>
              <a:rPr lang="zh-CN" altLang="en-US" dirty="0"/>
              <a:t>包，没什么有用的信息</a:t>
            </a:r>
            <a:endParaRPr lang="en-US" altLang="zh-CN" dirty="0"/>
          </a:p>
          <a:p>
            <a:r>
              <a:rPr lang="en-US" altLang="zh-CN" dirty="0"/>
              <a:t>NTP</a:t>
            </a:r>
          </a:p>
          <a:p>
            <a:pPr lvl="1"/>
            <a:r>
              <a:rPr lang="zh-CN" altLang="en-US" dirty="0"/>
              <a:t>对时用的，没什么有用的信息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CB8E5-BDBE-4A28-B9F8-9FF2664C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A8934-8A58-4EED-AB57-67604F1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MP3stego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8C211D-988D-47C1-9DAF-B1C0F47CA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3" y="2830905"/>
            <a:ext cx="6040437" cy="2020102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D258365-6E44-4B0B-BBB6-39DDC90594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2941041"/>
            <a:ext cx="6040438" cy="179983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19E16B-D214-48FF-8F38-3C645FC9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7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8174B-A16A-45D3-B27F-2328DEB8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5ACF94D-6F7A-4DCF-B581-ED2FF49D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79" y="895350"/>
            <a:ext cx="5092404" cy="589121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F36073-4A95-4EAD-927D-AA26DFD1CF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这是个啥？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不会做了，告辞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78692-5E45-4570-A476-7D334509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4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59E48-BE1C-4E10-B142-0FC00CC8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</a:t>
            </a:r>
            <a:r>
              <a:rPr lang="zh-CN" altLang="en-US" dirty="0"/>
              <a:t>每个帧的头部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BB7CB41-5127-448D-8D4A-C19C231A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945" y="2796926"/>
            <a:ext cx="4305673" cy="2088061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BDE518B-F284-4D6B-896E-1B8C0766E4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273712" y="2160601"/>
            <a:ext cx="5685013" cy="336071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94E99-4DB4-4CD4-AFDF-1199DC75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8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DEA82-7359-4D77-B418-D63ED9A6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F850CDC-9EB3-4AE9-88AF-435137878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91" y="918433"/>
            <a:ext cx="3459780" cy="5845047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E831D03-E81B-4C34-937E-72CB3B3213D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529428" y="1371862"/>
            <a:ext cx="1173582" cy="493818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112DF-AEBA-4083-9F44-9DAF7920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9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A9059-47BB-470E-A2FE-11ABC240E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3B2B20A-8461-4731-A805-2AADE818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26" y="3498027"/>
            <a:ext cx="3802710" cy="685859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10F759-9EDB-4A4B-A335-B4A8EDA4DC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事实证明跟</a:t>
            </a:r>
            <a:r>
              <a:rPr lang="en-US" altLang="zh-CN" dirty="0"/>
              <a:t>MP3stego</a:t>
            </a:r>
            <a:r>
              <a:rPr lang="zh-CN" altLang="en-US" dirty="0"/>
              <a:t>没什么关系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FD6DB-ECE0-4B2E-96D6-65F7BF02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1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3FFA3-7EB9-4C95-9033-EB42B02E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[web] check in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0BB3841-83CA-4F10-919D-EC77BBBC6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864" y="2137739"/>
            <a:ext cx="6523285" cy="340643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6B5C92-8276-4725-A814-E237ACF43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80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3A1E6-67AC-49FC-9068-4F442940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E7D7CE-CE76-4600-B7A5-54B192A0E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0C8057-C0F3-4D27-9B4A-76751ED20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3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045-C3B4-4DC5-86B3-B02C9419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2D7CBE-4269-4A4D-A09F-353D47D72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E5494-8727-4A8E-81E9-CB76D3B9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6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CD280-4766-4C53-A248-8E9D4A1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D1ABBC-CEA9-4BD7-B9B3-D28427F6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175" y="1242311"/>
            <a:ext cx="7178662" cy="51972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D6A6B-E606-48D8-9C77-57A995082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5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4522D-1CFB-4BB9-AE0D-2D0C591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2993BA1-C94B-4BCE-A146-89D7B4E5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882" y="987019"/>
            <a:ext cx="7247248" cy="57078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CE7044-AD7C-4D26-AA80-A2D08142A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3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E663-6B69-41EC-82A8-9012DA18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很多腾讯云主机监控的负载上报请求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53CDD74-6B32-4521-83D4-33ADFEE6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190" y="895350"/>
            <a:ext cx="4221182" cy="589121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CAC83EF-3F99-46AB-9096-A35117C99E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61755" y="2388651"/>
            <a:ext cx="6147118" cy="29046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68200-A9F1-46C4-B538-BD3627A0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57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FA504-5E97-4FAF-809A-59279509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6A0A95-AF0D-45A5-AD08-61DEFEB90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072" y="1112760"/>
            <a:ext cx="7254869" cy="545639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3FACC-071E-4030-97D3-31B846A0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1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96089-D1BE-416C-BF6D-43B2B9C2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657B36-30C6-4660-B49B-3409A54AF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51</a:t>
            </a:fld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CF2942B-136A-4F5B-9AF9-05B9738F5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313" y="1188966"/>
            <a:ext cx="7224386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65D80-0509-40A1-B2E0-24B4F672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D61F28-633D-45B8-B432-F122B8D8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693" y="979398"/>
            <a:ext cx="7239627" cy="572311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0FEAE-4596-452C-BEAC-79176D9FD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5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CD2AF-081F-4C65-AA33-1CDC8C60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96863-1983-40AB-9D5B-D711AC073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De1CTF{cG1_cG1_cg1_857_857_cg||111||11|||}</a:t>
            </a:r>
          </a:p>
          <a:p>
            <a:endParaRPr lang="en-US" altLang="zh-CN" dirty="0"/>
          </a:p>
          <a:p>
            <a:r>
              <a:rPr lang="zh-CN" altLang="en-US" dirty="0"/>
              <a:t>以上是非预期解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75EAC-F1B6-430A-B7D6-844F7E572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61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DF410-B19C-4A41-BB1B-D8F86E78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预期解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59291-AC9D-46F8-B722-0CF456D2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htaccess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latin typeface="Consolas" panose="020B0609020204030204" pitchFamily="49" charset="0"/>
              </a:rPr>
              <a:t>Options +</a:t>
            </a:r>
            <a:r>
              <a:rPr lang="en-US" altLang="zh-CN" dirty="0" err="1">
                <a:latin typeface="Consolas" panose="020B0609020204030204" pitchFamily="49" charset="0"/>
              </a:rPr>
              <a:t>ExecCGI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AddHandler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cgi</a:t>
            </a:r>
            <a:r>
              <a:rPr lang="en-US" altLang="zh-CN" dirty="0">
                <a:latin typeface="Consolas" panose="020B0609020204030204" pitchFamily="49" charset="0"/>
              </a:rPr>
              <a:t>-script .foo</a:t>
            </a:r>
          </a:p>
          <a:p>
            <a:endParaRPr lang="en-US" altLang="zh-CN" dirty="0"/>
          </a:p>
          <a:p>
            <a:r>
              <a:rPr lang="en-US" altLang="zh-CN" dirty="0"/>
              <a:t>1.foo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latin typeface="Consolas" panose="020B0609020204030204" pitchFamily="49" charset="0"/>
              </a:rPr>
              <a:t>#!/bin/bash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echo "Content-Type: text/plain\n"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cat /flag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FB145A-B216-4D4D-B25B-BF66F1934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5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4CDE2-D34D-4AFE-AEB1-4F4CBEE3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[web] </a:t>
            </a:r>
            <a:r>
              <a:rPr lang="en-US" altLang="zh-CN" b="1" dirty="0" err="1"/>
              <a:t>mc_logclient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9086969-149D-4982-9645-7BCCBFB7F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46" y="1154673"/>
            <a:ext cx="11773920" cy="537256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C3B057-C5EE-40D8-9B2A-CBD7CA3CF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4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212F1-AB32-4C1F-9FF2-6C23048E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0BFDF8F-E255-4F8B-A9AD-792EB6192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641" y="2815977"/>
            <a:ext cx="7277731" cy="204995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46DF89-47FD-4340-BCCA-55FFAA4E2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1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4B612-2EA5-4DDC-B179-5629281A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A1D74-20DC-42EC-A180-F64A91A2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网站是拿</a:t>
            </a:r>
            <a:r>
              <a:rPr lang="en-US" altLang="zh-CN" dirty="0"/>
              <a:t>Flask</a:t>
            </a:r>
            <a:r>
              <a:rPr lang="zh-CN" altLang="en-US" dirty="0"/>
              <a:t>写的</a:t>
            </a:r>
            <a:endParaRPr lang="en-US" altLang="zh-CN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MC</a:t>
            </a:r>
            <a:r>
              <a:rPr lang="zh-CN" altLang="en-US" dirty="0"/>
              <a:t>游戏往日志文件里写东西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read?filename</a:t>
            </a:r>
            <a:r>
              <a:rPr lang="en-US" altLang="zh-CN" dirty="0"/>
              <a:t>=xxx </a:t>
            </a:r>
            <a:r>
              <a:rPr lang="zh-CN" altLang="en-US" dirty="0"/>
              <a:t>可以读取指定的日志文件</a:t>
            </a:r>
            <a:endParaRPr lang="en-US" altLang="zh-CN" dirty="0"/>
          </a:p>
          <a:p>
            <a:pPr lvl="1"/>
            <a:r>
              <a:rPr lang="zh-CN" altLang="en-US" dirty="0"/>
              <a:t>日志文件会被按照</a:t>
            </a:r>
            <a:r>
              <a:rPr lang="en-US" altLang="zh-CN" dirty="0"/>
              <a:t>Jinja2</a:t>
            </a:r>
            <a:r>
              <a:rPr lang="zh-CN" altLang="en-US" dirty="0"/>
              <a:t>模板运行</a:t>
            </a:r>
            <a:endParaRPr lang="en-US" altLang="zh-CN" dirty="0"/>
          </a:p>
          <a:p>
            <a:pPr lvl="1"/>
            <a:r>
              <a:rPr lang="zh-CN" altLang="en-US" dirty="0"/>
              <a:t>但是不输出模板运行结果，只显示日志源码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→ </a:t>
            </a:r>
            <a:r>
              <a:rPr lang="en-US" altLang="zh-CN" dirty="0"/>
              <a:t>Jinja2</a:t>
            </a:r>
            <a:r>
              <a:rPr lang="zh-CN" altLang="en-US" dirty="0"/>
              <a:t>模板注入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晚上</a:t>
            </a:r>
            <a:r>
              <a:rPr lang="en-US" altLang="zh-CN" dirty="0"/>
              <a:t>8</a:t>
            </a:r>
            <a:r>
              <a:rPr lang="zh-CN" altLang="en-US" dirty="0"/>
              <a:t>点，我觉得这道题十分可做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3E8068-ADCA-4320-A428-D2A60376C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8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9778C-2C89-4166-A6C8-8A67BF85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6D961-436F-47E7-AEE5-C541025E7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{{'1'.__class__.mro()[-1].__subclasses__()[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altLang="zh-CN" dirty="0">
                <a:latin typeface="Consolas" panose="020B0609020204030204" pitchFamily="49" charset="0"/>
              </a:rPr>
              <a:t>].__</a:t>
            </a:r>
            <a:r>
              <a:rPr lang="en-US" altLang="zh-CN" dirty="0" err="1">
                <a:latin typeface="Consolas" panose="020B0609020204030204" pitchFamily="49" charset="0"/>
              </a:rPr>
              <a:t>init</a:t>
            </a:r>
            <a:r>
              <a:rPr lang="en-US" altLang="zh-CN" dirty="0">
                <a:latin typeface="Consolas" panose="020B0609020204030204" pitchFamily="49" charset="0"/>
              </a:rPr>
              <a:t>__.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latin typeface="Consolas" panose="020B0609020204030204" pitchFamily="49" charset="0"/>
              </a:rPr>
              <a:t>globals</a:t>
            </a:r>
            <a:r>
              <a:rPr lang="en-US" altLang="zh-CN" dirty="0">
                <a:latin typeface="Consolas" panose="020B0609020204030204" pitchFamily="49" charset="0"/>
              </a:rPr>
              <a:t>__['__</a:t>
            </a:r>
            <a:r>
              <a:rPr lang="en-US" altLang="zh-CN" dirty="0" err="1">
                <a:latin typeface="Consolas" panose="020B0609020204030204" pitchFamily="49" charset="0"/>
              </a:rPr>
              <a:t>builtins</a:t>
            </a:r>
            <a:r>
              <a:rPr lang="en-US" altLang="zh-CN" dirty="0">
                <a:latin typeface="Consolas" panose="020B0609020204030204" pitchFamily="49" charset="0"/>
              </a:rPr>
              <a:t>__']['exec']('…')}}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??</a:t>
            </a:r>
            <a:r>
              <a:rPr lang="en-US" altLang="zh-CN" dirty="0"/>
              <a:t> </a:t>
            </a:r>
            <a:r>
              <a:rPr lang="zh-CN" altLang="en-US" dirty="0"/>
              <a:t>部分随</a:t>
            </a:r>
            <a:r>
              <a:rPr lang="en-US" altLang="zh-CN" dirty="0"/>
              <a:t>Python</a:t>
            </a:r>
            <a:r>
              <a:rPr lang="zh-CN" altLang="en-US" dirty="0"/>
              <a:t>版本而变化（题目说了服务器是</a:t>
            </a:r>
            <a:r>
              <a:rPr lang="en-US" altLang="zh-CN" dirty="0"/>
              <a:t>Python3.8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装一个</a:t>
            </a:r>
            <a:r>
              <a:rPr lang="en-US" altLang="zh-CN" dirty="0"/>
              <a:t>Python3.8</a:t>
            </a:r>
            <a:r>
              <a:rPr lang="zh-CN" altLang="en-US" dirty="0"/>
              <a:t>，试一下发现</a:t>
            </a:r>
            <a:r>
              <a:rPr lang="en-US" altLang="zh-CN" dirty="0">
                <a:highlight>
                  <a:srgbClr val="FFFF00"/>
                </a:highlight>
              </a:rPr>
              <a:t>??</a:t>
            </a:r>
            <a:r>
              <a:rPr lang="en-US" altLang="zh-CN" dirty="0"/>
              <a:t>=80</a:t>
            </a:r>
          </a:p>
          <a:p>
            <a:endParaRPr lang="en-US" altLang="zh-CN" dirty="0"/>
          </a:p>
          <a:p>
            <a:r>
              <a:rPr lang="zh-CN" altLang="en-US" dirty="0"/>
              <a:t>限制：</a:t>
            </a:r>
            <a:endParaRPr lang="en-US" altLang="zh-CN" dirty="0"/>
          </a:p>
          <a:p>
            <a:pPr lvl="1"/>
            <a:r>
              <a:rPr lang="zh-CN" altLang="en-US" dirty="0"/>
              <a:t>长度≤</a:t>
            </a:r>
            <a:r>
              <a:rPr lang="en-US" altLang="zh-CN" dirty="0"/>
              <a:t>128</a:t>
            </a:r>
            <a:r>
              <a:rPr lang="zh-CN" altLang="en-US" dirty="0"/>
              <a:t>字节（上面那个什么命令都没写就已经</a:t>
            </a:r>
            <a:r>
              <a:rPr lang="en-US" altLang="zh-CN" dirty="0"/>
              <a:t>100</a:t>
            </a:r>
            <a:r>
              <a:rPr lang="zh-CN" altLang="en-US" dirty="0"/>
              <a:t>了）</a:t>
            </a:r>
            <a:endParaRPr lang="en-US" altLang="zh-CN" dirty="0"/>
          </a:p>
          <a:p>
            <a:pPr lvl="1"/>
            <a:r>
              <a:rPr lang="zh-CN" altLang="en-US" dirty="0"/>
              <a:t>黑名单：</a:t>
            </a:r>
            <a:r>
              <a:rPr lang="en-US" altLang="zh-CN" dirty="0"/>
              <a:t>'+', ',', ':', '\'\'', '""', '%', 'lower', 'upper', '</a:t>
            </a:r>
            <a:r>
              <a:rPr lang="en-US" altLang="zh-CN" dirty="0" err="1">
                <a:highlight>
                  <a:srgbClr val="FFFF00"/>
                </a:highlight>
              </a:rPr>
              <a:t>builtin</a:t>
            </a:r>
            <a:r>
              <a:rPr lang="en-US" altLang="zh-CN" dirty="0"/>
              <a:t>', 'fork', '</a:t>
            </a:r>
            <a:r>
              <a:rPr lang="en-US" altLang="zh-CN" dirty="0">
                <a:highlight>
                  <a:srgbClr val="FFFF00"/>
                </a:highlight>
              </a:rPr>
              <a:t>exec</a:t>
            </a:r>
            <a:r>
              <a:rPr lang="en-US" altLang="zh-CN" dirty="0"/>
              <a:t>', 'walk', 'open', 'spawn', 'reload', 'exit', 'bin', '</a:t>
            </a:r>
            <a:r>
              <a:rPr lang="en-US" altLang="zh-CN" dirty="0" err="1"/>
              <a:t>sh</a:t>
            </a:r>
            <a:r>
              <a:rPr lang="en-US" altLang="zh-CN" dirty="0"/>
              <a:t>', 'cat', 'config', 'secret', 'key', 'flag' </a:t>
            </a:r>
            <a:r>
              <a:rPr lang="zh-CN" altLang="en-US" dirty="0"/>
              <a:t>以及所有 </a:t>
            </a:r>
            <a:r>
              <a:rPr lang="en-US" altLang="zh-CN" dirty="0"/>
              <a:t>POSIX </a:t>
            </a:r>
            <a:r>
              <a:rPr lang="zh-CN" altLang="en-US" dirty="0"/>
              <a:t>函数名</a:t>
            </a:r>
            <a:endParaRPr lang="en-US" altLang="zh-CN" dirty="0"/>
          </a:p>
          <a:p>
            <a:pPr lvl="1"/>
            <a:r>
              <a:rPr lang="zh-CN" altLang="en-US" dirty="0"/>
              <a:t>源码是所有人可见的，容易让别人上车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890DF9-1B97-437F-A2E3-6AAD53B53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4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CD93C-28A6-4D83-A929-6C71C72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F7D41-B01F-4364-9CCF-32E45E05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{{'1'.__class__.mro()[-1].__subclasses__()[80].__</a:t>
            </a:r>
            <a:r>
              <a:rPr lang="en-US" altLang="zh-CN" dirty="0" err="1">
                <a:latin typeface="Consolas" panose="020B0609020204030204" pitchFamily="49" charset="0"/>
              </a:rPr>
              <a:t>init</a:t>
            </a:r>
            <a:r>
              <a:rPr lang="en-US" altLang="zh-CN" dirty="0">
                <a:latin typeface="Consolas" panose="020B0609020204030204" pitchFamily="49" charset="0"/>
              </a:rPr>
              <a:t>__.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latin typeface="Consolas" panose="020B0609020204030204" pitchFamily="49" charset="0"/>
              </a:rPr>
              <a:t>globals</a:t>
            </a:r>
            <a:r>
              <a:rPr lang="en-US" altLang="zh-CN" dirty="0">
                <a:latin typeface="Consolas" panose="020B0609020204030204" pitchFamily="49" charset="0"/>
              </a:rPr>
              <a:t>__['__</a:t>
            </a:r>
            <a:r>
              <a:rPr lang="en-US" altLang="zh-CN" dirty="0" err="1">
                <a:latin typeface="Consolas" panose="020B0609020204030204" pitchFamily="49" charset="0"/>
              </a:rPr>
              <a:t>bu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\x69</a:t>
            </a:r>
            <a:r>
              <a:rPr lang="en-US" altLang="zh-CN" dirty="0">
                <a:latin typeface="Consolas" panose="020B0609020204030204" pitchFamily="49" charset="0"/>
              </a:rPr>
              <a:t>ltins__']['ex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\x65</a:t>
            </a:r>
            <a:r>
              <a:rPr lang="en-US" altLang="zh-CN" dirty="0">
                <a:latin typeface="Consolas" panose="020B0609020204030204" pitchFamily="49" charset="0"/>
              </a:rPr>
              <a:t>c'](</a:t>
            </a:r>
            <a:r>
              <a:rPr lang="en-US" altLang="zh-CN" dirty="0" err="1">
                <a:highlight>
                  <a:srgbClr val="00FF00"/>
                </a:highlight>
                <a:latin typeface="Consolas" panose="020B0609020204030204" pitchFamily="49" charset="0"/>
              </a:rPr>
              <a:t>request.args.z</a:t>
            </a:r>
            <a:r>
              <a:rPr lang="en-US" altLang="zh-CN" dirty="0">
                <a:latin typeface="Consolas" panose="020B0609020204030204" pitchFamily="49" charset="0"/>
              </a:rPr>
              <a:t>)}}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绕过了黑名单关键词</a:t>
            </a:r>
            <a:endParaRPr lang="en-US" altLang="zh-CN" dirty="0"/>
          </a:p>
          <a:p>
            <a:r>
              <a:rPr lang="zh-CN" altLang="en-US" dirty="0"/>
              <a:t>避免了长度限制</a:t>
            </a:r>
            <a:endParaRPr lang="en-US" altLang="zh-CN" dirty="0"/>
          </a:p>
          <a:p>
            <a:r>
              <a:rPr lang="en-US" altLang="zh-CN" dirty="0"/>
              <a:t>Payload</a:t>
            </a:r>
            <a:r>
              <a:rPr lang="zh-CN" altLang="en-US" dirty="0"/>
              <a:t>不在源码里，不泄露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12490-A81B-43B8-B67B-51CF8981E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A843C-48B5-4ED0-98FA-C8CC0B13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去掉之后还剩</a:t>
            </a:r>
            <a:r>
              <a:rPr lang="en-US" altLang="zh-CN" dirty="0"/>
              <a:t>7</a:t>
            </a:r>
            <a:r>
              <a:rPr lang="zh-CN" altLang="en-US" dirty="0"/>
              <a:t>个文件上传的请求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566D296-A89F-452F-8432-D30B4AA7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426" y="3162717"/>
            <a:ext cx="3360711" cy="135647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8B5C0DF-84C8-4822-B06C-30D38AA1C4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1785797"/>
            <a:ext cx="6040438" cy="411031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510F-2508-492E-ADD7-89F99796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5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E8EA1-ED03-460A-8E0E-E5C973A6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531C1-FEA2-4600-882E-82E53F24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这样我们就可以运行任意命令了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但是，我们拿不到命令的输出！</a:t>
            </a:r>
            <a:endParaRPr lang="en-US" altLang="zh-CN" dirty="0"/>
          </a:p>
          <a:p>
            <a:r>
              <a:rPr lang="zh-CN" altLang="en-US" dirty="0"/>
              <a:t>那可咋整？？？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95CADE-6E54-45EC-ADF4-B7ED9DF02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7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0E04F-A336-4ADB-A50A-9AAF8236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8FC3E-97B7-4A02-8B11-290A5533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Idea</a:t>
            </a:r>
            <a:r>
              <a:rPr lang="zh-CN" altLang="en-US" dirty="0"/>
              <a:t>：把输出写在日志文件里，这样 </a:t>
            </a:r>
            <a:r>
              <a:rPr lang="en-US" altLang="zh-CN" dirty="0"/>
              <a:t>web server </a:t>
            </a:r>
            <a:r>
              <a:rPr lang="zh-CN" altLang="en-US" dirty="0"/>
              <a:t>可以读到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然而写不进去</a:t>
            </a:r>
            <a:endParaRPr lang="en-US" altLang="zh-CN" dirty="0"/>
          </a:p>
          <a:p>
            <a:r>
              <a:rPr lang="zh-CN" altLang="en-US" dirty="0"/>
              <a:t>没有写权限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0DEF4F-65E4-4593-8E40-AE4986CB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E82BC-A925-42CC-9F6F-374FCC9A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1CAA4-4CEC-4EE5-A68A-12181B8B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现在是晚上</a:t>
            </a:r>
            <a:r>
              <a:rPr lang="en-US" altLang="zh-CN" dirty="0"/>
              <a:t>11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Idea</a:t>
            </a:r>
            <a:r>
              <a:rPr lang="zh-CN" altLang="en-US" dirty="0"/>
              <a:t>：通过网络发送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TCP Socket</a:t>
            </a:r>
          </a:p>
          <a:p>
            <a:r>
              <a:rPr lang="zh-CN" altLang="en-US" dirty="0"/>
              <a:t>通过 </a:t>
            </a:r>
            <a:r>
              <a:rPr lang="en-US" altLang="zh-CN" dirty="0"/>
              <a:t>UDP Socket</a:t>
            </a:r>
            <a:r>
              <a:rPr lang="zh-CN" altLang="en-US" dirty="0"/>
              <a:t>（或者</a:t>
            </a:r>
            <a:r>
              <a:rPr lang="en-US" altLang="zh-CN" dirty="0"/>
              <a:t>DNS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ICMP Ping </a:t>
            </a:r>
            <a:r>
              <a:rPr lang="zh-CN" altLang="en-US" dirty="0"/>
              <a:t>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然而收不到数据，看来机器没有外网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733A5D-0C65-4AF1-8B1C-65BD10198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2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CD0A2-6F51-4A5D-968A-A159A454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EBECB-355C-4721-9408-08515260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攻陷其他题目的内网服务器接收数据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但是，其他题目不会做，告辞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9F7C38-A396-4F4D-8EA2-A584A06F0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C45A5E-9DE2-4EDB-9BD1-C0B7CB6B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7" y="1840199"/>
            <a:ext cx="7216765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F9F80-3FFE-4924-9713-8546F79F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E2012-0EE4-4BC5-9043-91A7074A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现在是夜里</a:t>
            </a:r>
            <a:r>
              <a:rPr lang="en-US" altLang="zh-CN" dirty="0"/>
              <a:t>12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write?text</a:t>
            </a:r>
            <a:r>
              <a:rPr lang="en-US" altLang="zh-CN" dirty="0"/>
              <a:t>=…</a:t>
            </a:r>
            <a:r>
              <a:rPr lang="zh-CN" altLang="en-US" dirty="0"/>
              <a:t>，向执行中的模板输入一些内容，</a:t>
            </a:r>
            <a:br>
              <a:rPr lang="en-US" altLang="zh-CN" dirty="0"/>
            </a:br>
            <a:r>
              <a:rPr lang="zh-CN" altLang="en-US" dirty="0"/>
              <a:t>返回 </a:t>
            </a:r>
            <a:r>
              <a:rPr lang="en-US" altLang="zh-CN" dirty="0">
                <a:highlight>
                  <a:srgbClr val="00FF00"/>
                </a:highlight>
              </a:rPr>
              <a:t>Write </a:t>
            </a:r>
            <a:r>
              <a:rPr lang="en-US" altLang="zh-CN" dirty="0" err="1">
                <a:highlight>
                  <a:srgbClr val="00FF00"/>
                </a:highlight>
              </a:rPr>
              <a:t>succ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>
                <a:highlight>
                  <a:srgbClr val="00FFFF"/>
                </a:highlight>
              </a:rPr>
              <a:t>Write fail.</a:t>
            </a:r>
          </a:p>
          <a:p>
            <a:endParaRPr lang="en-US" altLang="zh-CN" dirty="0"/>
          </a:p>
          <a:p>
            <a:r>
              <a:rPr lang="zh-CN" altLang="en-US" dirty="0"/>
              <a:t>我们可以得到 </a:t>
            </a:r>
            <a:r>
              <a:rPr lang="en-US" altLang="zh-CN" dirty="0"/>
              <a:t>1 bit </a:t>
            </a:r>
            <a:r>
              <a:rPr lang="zh-CN" altLang="en-US" dirty="0"/>
              <a:t>的信息！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</a:rPr>
              <a:t>os.path.isfile</a:t>
            </a:r>
            <a:r>
              <a:rPr lang="en-US" altLang="zh-CN" dirty="0">
                <a:latin typeface="Consolas" panose="020B0609020204030204" pitchFamily="49" charset="0"/>
              </a:rPr>
              <a:t>('/flag'): input()</a:t>
            </a:r>
          </a:p>
          <a:p>
            <a:pPr lvl="1"/>
            <a:r>
              <a:rPr lang="zh-CN" altLang="en-US" dirty="0"/>
              <a:t>存在 </a:t>
            </a:r>
            <a:r>
              <a:rPr lang="en-US" altLang="zh-CN" dirty="0"/>
              <a:t>/flag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00FF00"/>
                </a:highlight>
              </a:rPr>
              <a:t>Write </a:t>
            </a:r>
            <a:r>
              <a:rPr lang="en-US" altLang="zh-CN" dirty="0" err="1">
                <a:highlight>
                  <a:srgbClr val="00FF00"/>
                </a:highlight>
              </a:rPr>
              <a:t>succ</a:t>
            </a:r>
            <a:r>
              <a:rPr lang="en-US" altLang="zh-CN" dirty="0">
                <a:highlight>
                  <a:srgbClr val="00FF00"/>
                </a:highlight>
              </a:rPr>
              <a:t>.</a:t>
            </a:r>
          </a:p>
          <a:p>
            <a:pPr lvl="1"/>
            <a:r>
              <a:rPr lang="zh-CN" altLang="en-US" dirty="0"/>
              <a:t>不存在 </a:t>
            </a:r>
            <a:r>
              <a:rPr lang="en-US" altLang="zh-CN" dirty="0"/>
              <a:t>/flag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00FFFF"/>
                </a:highlight>
              </a:rPr>
              <a:t>Write fail.</a:t>
            </a:r>
            <a:endParaRPr lang="zh-CN" altLang="en-US" dirty="0">
              <a:highlight>
                <a:srgbClr val="00FFFF"/>
              </a:highlight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003131-9DAF-4F21-B9A4-2236E2485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9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1B54B-F1F1-4792-BC51-9EBF035B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D03F5-596E-401B-9FD7-3360608C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存在</a:t>
            </a:r>
            <a:r>
              <a:rPr lang="en-US" altLang="zh-CN" dirty="0"/>
              <a:t> /flag</a:t>
            </a:r>
            <a:r>
              <a:rPr lang="zh-CN" altLang="en-US" dirty="0"/>
              <a:t>，但没有读权限</a:t>
            </a:r>
            <a:endParaRPr lang="en-US" altLang="zh-CN" dirty="0"/>
          </a:p>
          <a:p>
            <a:r>
              <a:rPr lang="zh-CN" altLang="en-US" dirty="0"/>
              <a:t>存在程序 </a:t>
            </a:r>
            <a:r>
              <a:rPr lang="en-US" altLang="zh-CN" dirty="0"/>
              <a:t>/</a:t>
            </a:r>
            <a:r>
              <a:rPr lang="en-US" altLang="zh-CN" dirty="0" err="1"/>
              <a:t>readflag</a:t>
            </a:r>
            <a:r>
              <a:rPr lang="zh-CN" altLang="en-US" dirty="0"/>
              <a:t>，应该可以输出 </a:t>
            </a:r>
            <a:r>
              <a:rPr lang="en-US" altLang="zh-CN" dirty="0"/>
              <a:t>flag </a:t>
            </a:r>
            <a:r>
              <a:rPr lang="zh-CN" altLang="en-US" dirty="0"/>
              <a:t>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latin typeface="Consolas" panose="020B0609020204030204" pitchFamily="49" charset="0"/>
              </a:rPr>
              <a:t>dat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subprocess.check_output</a:t>
            </a:r>
            <a:r>
              <a:rPr lang="en-US" altLang="zh-CN" dirty="0">
                <a:latin typeface="Consolas" panose="020B0609020204030204" pitchFamily="49" charset="0"/>
              </a:rPr>
              <a:t>('/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')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</a:rPr>
              <a:t>dat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>
                <a:highlight>
                  <a:srgbClr val="00FFFF"/>
                </a:highlight>
                <a:latin typeface="Consolas" panose="020B0609020204030204" pitchFamily="49" charset="0"/>
              </a:rPr>
              <a:t>INDEX</a:t>
            </a:r>
            <a:r>
              <a:rPr lang="en-US" altLang="zh-CN" dirty="0">
                <a:latin typeface="Consolas" panose="020B0609020204030204" pitchFamily="49" charset="0"/>
              </a:rPr>
              <a:t>]%(2*</a:t>
            </a:r>
            <a:r>
              <a:rPr lang="en-US" altLang="zh-CN" dirty="0">
                <a:highlight>
                  <a:srgbClr val="00FF00"/>
                </a:highlight>
                <a:latin typeface="Consolas" panose="020B0609020204030204" pitchFamily="49" charset="0"/>
              </a:rPr>
              <a:t>BIT</a:t>
            </a:r>
            <a:r>
              <a:rPr lang="en-US" altLang="zh-CN" dirty="0">
                <a:latin typeface="Consolas" panose="020B0609020204030204" pitchFamily="49" charset="0"/>
              </a:rPr>
              <a:t>)&gt;=</a:t>
            </a:r>
            <a:r>
              <a:rPr lang="en-US" altLang="zh-CN" dirty="0">
                <a:highlight>
                  <a:srgbClr val="00FF00"/>
                </a:highlight>
                <a:latin typeface="Consolas" panose="020B0609020204030204" pitchFamily="49" charset="0"/>
              </a:rPr>
              <a:t>BIT</a:t>
            </a:r>
            <a:r>
              <a:rPr lang="en-US" altLang="zh-CN" dirty="0">
                <a:latin typeface="Consolas" panose="020B0609020204030204" pitchFamily="49" charset="0"/>
              </a:rPr>
              <a:t>: input()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获取程序输出第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INDEX</a:t>
            </a:r>
            <a:r>
              <a:rPr lang="zh-CN" altLang="en-US" dirty="0">
                <a:latin typeface="+mn-ea"/>
              </a:rPr>
              <a:t>字节的二进制</a:t>
            </a:r>
            <a:r>
              <a:rPr lang="en-US" altLang="zh-CN" dirty="0">
                <a:highlight>
                  <a:srgbClr val="00FF00"/>
                </a:highlight>
                <a:latin typeface="+mn-ea"/>
              </a:rPr>
              <a:t>BIT</a:t>
            </a:r>
            <a:r>
              <a:rPr lang="zh-CN" altLang="en-US" dirty="0">
                <a:latin typeface="+mn-ea"/>
              </a:rPr>
              <a:t>位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二分法获得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readflag</a:t>
            </a:r>
            <a:r>
              <a:rPr lang="zh-CN" altLang="en-US" dirty="0">
                <a:latin typeface="+mn-ea"/>
              </a:rPr>
              <a:t>的所有输出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这个过程十分痛苦，因为有</a:t>
            </a:r>
            <a:r>
              <a:rPr lang="en-US" altLang="zh-CN" dirty="0" err="1">
                <a:latin typeface="+mn-ea"/>
              </a:rPr>
              <a:t>PoW</a:t>
            </a:r>
            <a:r>
              <a:rPr lang="zh-CN" altLang="en-US" dirty="0">
                <a:latin typeface="+mn-ea"/>
              </a:rPr>
              <a:t>机制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获取每个</a:t>
            </a:r>
            <a:r>
              <a:rPr lang="en-US" altLang="zh-CN" dirty="0">
                <a:latin typeface="+mn-ea"/>
              </a:rPr>
              <a:t>bit</a:t>
            </a:r>
            <a:r>
              <a:rPr lang="zh-CN" altLang="en-US" dirty="0">
                <a:latin typeface="+mn-ea"/>
              </a:rPr>
              <a:t>需要挖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秒钟左右的矿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写脚本在服务器上跑了两个小时左右，跑完了所有输出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8671EB-F438-4DA4-B2BF-0DA9FDF4F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E596E0-A8A6-4949-9BEF-62EF51E9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137" y="1794881"/>
            <a:ext cx="1882303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D2738-11B6-4ABB-AA67-ACAD4FBF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B1EF6-66A6-4D44-882C-EDEA1E99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Solve the easy challenge first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(((((?470&gt;0%)()4033;9)(+&lt;)=54341)9 !38;100 )=%19;8(7 (()xt~trowutge&amp;uc%u+cboapmhdm0%&amp;</a:t>
            </a:r>
            <a:r>
              <a:rPr lang="en-US" altLang="zh-CN" dirty="0" err="1">
                <a:latin typeface="Consolas" panose="020B0609020204030204" pitchFamily="49" charset="0"/>
              </a:rPr>
              <a:t>tgjs_c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看来需要解答一个问题才能得到 </a:t>
            </a:r>
            <a:r>
              <a:rPr lang="en-US" altLang="zh-CN" dirty="0">
                <a:latin typeface="+mn-ea"/>
              </a:rPr>
              <a:t>flag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但后面这串东西是啥？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发现后面的内容是动态的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</a:rPr>
              <a:t>会变，所以没法二分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AD04A7-60BB-48B1-BB36-A6E441D7A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9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485B2-72F7-408A-B34D-D18375FF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#3.5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5C0F9-979C-4774-82C1-3221AD13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现在是凌晨</a:t>
            </a:r>
            <a:r>
              <a:rPr lang="en-US" altLang="zh-CN" dirty="0"/>
              <a:t>3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写个爬虫把日志都爬下来</a:t>
            </a:r>
            <a:br>
              <a:rPr lang="en-US" altLang="zh-CN" dirty="0"/>
            </a:br>
            <a:r>
              <a:rPr lang="zh-CN" altLang="en-US" dirty="0"/>
              <a:t>看看别的队是怎么做的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没什么思路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4B45C73-BAC2-4474-A5FA-4702204437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48949" y="2072640"/>
            <a:ext cx="6787632" cy="339947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F2FC18-6F00-4343-9187-5A8815AB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DF366-00B7-40EB-BAA1-247EF204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A4C47D-FF22-451B-97FC-D31A470C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现在是凌晨</a:t>
            </a:r>
            <a:r>
              <a:rPr lang="en-US" altLang="zh-CN" dirty="0"/>
              <a:t>3</a:t>
            </a:r>
            <a:r>
              <a:rPr lang="zh-CN" altLang="en-US" dirty="0"/>
              <a:t>点半</a:t>
            </a:r>
            <a:endParaRPr lang="en-US" altLang="zh-CN" dirty="0"/>
          </a:p>
          <a:p>
            <a:r>
              <a:rPr lang="zh-CN" altLang="en-US" dirty="0"/>
              <a:t>既然能提供 </a:t>
            </a:r>
            <a:r>
              <a:rPr lang="en-US" altLang="zh-CN" dirty="0"/>
              <a:t>HTTP </a:t>
            </a:r>
            <a:r>
              <a:rPr lang="zh-CN" altLang="en-US" dirty="0"/>
              <a:t>服务，肯定有 </a:t>
            </a:r>
            <a:r>
              <a:rPr lang="en-US" altLang="zh-CN" dirty="0"/>
              <a:t>TCP </a:t>
            </a:r>
            <a:r>
              <a:rPr lang="zh-CN" altLang="en-US" dirty="0"/>
              <a:t>连接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 </a:t>
            </a:r>
            <a:r>
              <a:rPr lang="en-US" altLang="zh-CN" dirty="0" err="1"/>
              <a:t>ncat</a:t>
            </a:r>
            <a:r>
              <a:rPr lang="en-US" altLang="zh-CN" dirty="0"/>
              <a:t> </a:t>
            </a:r>
            <a:r>
              <a:rPr lang="zh-CN" altLang="en-US" dirty="0"/>
              <a:t>连上这道题的 </a:t>
            </a:r>
            <a:r>
              <a:rPr lang="en-US" altLang="zh-CN" dirty="0"/>
              <a:t>web server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os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for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in range(100):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,"w").write("</a:t>
            </a:r>
            <a:r>
              <a:rPr lang="en-US" altLang="zh-CN" dirty="0" err="1">
                <a:latin typeface="Consolas" panose="020B0609020204030204" pitchFamily="49" charset="0"/>
              </a:rPr>
              <a:t>ERROR%d</a:t>
            </a:r>
            <a:r>
              <a:rPr lang="en-US" altLang="zh-CN" dirty="0">
                <a:latin typeface="Consolas" panose="020B0609020204030204" pitchFamily="49" charset="0"/>
              </a:rPr>
              <a:t>"%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3B1012-601C-4571-B3B6-C7746D904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C5395A-4B55-4E7F-AD61-D5C141E1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55" y="2834588"/>
            <a:ext cx="3749365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C4CC1-7860-4125-9583-D9A371A1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EE5C-834B-4FEE-A733-3B082BA6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os,subprocess,json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o=</a:t>
            </a:r>
            <a:r>
              <a:rPr lang="en-US" altLang="zh-CN" dirty="0" err="1">
                <a:latin typeface="Consolas" panose="020B0609020204030204" pitchFamily="49" charset="0"/>
              </a:rPr>
              <a:t>subprocess.check_output</a:t>
            </a:r>
            <a:r>
              <a:rPr lang="en-US" altLang="zh-CN" dirty="0">
                <a:latin typeface="Consolas" panose="020B0609020204030204" pitchFamily="49" charset="0"/>
              </a:rPr>
              <a:t>("/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")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(4,"w").write(</a:t>
            </a:r>
            <a:r>
              <a:rPr lang="en-US" altLang="zh-CN" dirty="0" err="1">
                <a:latin typeface="Consolas" panose="020B0609020204030204" pitchFamily="49" charset="0"/>
              </a:rPr>
              <a:t>json.dumps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o.decode</a:t>
            </a:r>
            <a:r>
              <a:rPr lang="en-US" altLang="zh-CN" dirty="0">
                <a:latin typeface="Consolas" panose="020B0609020204030204" pitchFamily="49" charset="0"/>
              </a:rPr>
              <a:t>()))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</a:rPr>
              <a:t>Solve the easy challenge first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(((((242322)-(81435))+(-624407))-(-604125))+(-769875))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input your answer: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calculate error!</a:t>
            </a:r>
            <a:endParaRPr lang="zh-CN" altLang="en-US" dirty="0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4209EC-40A0-4AFD-A657-03ABE341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69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2F696-7A14-4B08-A714-CD0DC63C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38" y="3230469"/>
            <a:ext cx="5578323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4CFD7-2CC6-4B41-B406-3199A510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7.png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37EEDE-FCCA-4104-AFC9-999111CF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3556464"/>
            <a:ext cx="6040437" cy="568984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02C36EA-5358-47AB-994E-F41B0A3A8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145780" y="3307216"/>
            <a:ext cx="1940878" cy="106748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6275E-AF8A-400A-8F78-7C9CD0B5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4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D506B-D6EF-4F66-9A7A-E92BA992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#4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5A5DA-5C69-451D-8B3D-88D9DDBC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</a:rPr>
              <a:t>subprocess,os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dd=</a:t>
            </a:r>
            <a:r>
              <a:rPr lang="en-US" altLang="zh-CN" dirty="0" err="1">
                <a:latin typeface="Consolas" panose="020B0609020204030204" pitchFamily="49" charset="0"/>
              </a:rPr>
              <a:t>os.fdopen</a:t>
            </a:r>
            <a:r>
              <a:rPr lang="en-US" altLang="zh-CN" dirty="0">
                <a:latin typeface="Consolas" panose="020B0609020204030204" pitchFamily="49" charset="0"/>
              </a:rPr>
              <a:t>(4,"w")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p=</a:t>
            </a:r>
            <a:r>
              <a:rPr lang="en-US" altLang="zh-CN" dirty="0" err="1">
                <a:latin typeface="Consolas" panose="020B0609020204030204" pitchFamily="49" charset="0"/>
              </a:rPr>
              <a:t>subprocess.Popen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executable="/</a:t>
            </a:r>
            <a:r>
              <a:rPr lang="en-US" altLang="zh-CN" dirty="0" err="1">
                <a:latin typeface="Consolas" panose="020B0609020204030204" pitchFamily="49" charset="0"/>
              </a:rPr>
              <a:t>readflag</a:t>
            </a:r>
            <a:r>
              <a:rPr lang="en-US" altLang="zh-CN" dirty="0">
                <a:latin typeface="Consolas" panose="020B0609020204030204" pitchFamily="49" charset="0"/>
              </a:rPr>
              <a:t>",</a:t>
            </a:r>
            <a:r>
              <a:rPr lang="en-US" altLang="zh-CN" dirty="0" err="1">
                <a:latin typeface="Consolas" panose="020B0609020204030204" pitchFamily="49" charset="0"/>
              </a:rPr>
              <a:t>args</a:t>
            </a:r>
            <a:r>
              <a:rPr lang="en-US" altLang="zh-CN" dirty="0">
                <a:latin typeface="Consolas" panose="020B0609020204030204" pitchFamily="49" charset="0"/>
              </a:rPr>
              <a:t>=[],shell=True,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stdout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subprocess.PIPE,stdin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subprocess.PIPE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p.stdout.readline</a:t>
            </a:r>
            <a:r>
              <a:rPr lang="en-US" altLang="zh-CN" dirty="0">
                <a:latin typeface="Consolas" panose="020B0609020204030204" pitchFamily="49" charset="0"/>
              </a:rPr>
              <a:t>().decode()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p.stdout.readline</a:t>
            </a:r>
            <a:r>
              <a:rPr lang="en-US" altLang="zh-CN" dirty="0">
                <a:latin typeface="Consolas" panose="020B0609020204030204" pitchFamily="49" charset="0"/>
              </a:rPr>
              <a:t>().decode()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s=str(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eval</a:t>
            </a:r>
            <a:r>
              <a:rPr lang="en-US" altLang="zh-CN" dirty="0">
                <a:latin typeface="Consolas" panose="020B0609020204030204" pitchFamily="49" charset="0"/>
              </a:rPr>
              <a:t>(s))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s=</a:t>
            </a:r>
            <a:r>
              <a:rPr lang="en-US" altLang="zh-CN" dirty="0" err="1">
                <a:latin typeface="Consolas" panose="020B0609020204030204" pitchFamily="49" charset="0"/>
              </a:rPr>
              <a:t>p.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</a:rPr>
              <a:t>communicate</a:t>
            </a:r>
            <a:r>
              <a:rPr lang="en-US" altLang="zh-CN" dirty="0">
                <a:latin typeface="Consolas" panose="020B0609020204030204" pitchFamily="49" charset="0"/>
              </a:rPr>
              <a:t>((s+'\n').encode())[0]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</a:rPr>
              <a:t>dd.write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s.decode</a:t>
            </a:r>
            <a:r>
              <a:rPr lang="en-US" altLang="zh-CN" dirty="0">
                <a:latin typeface="Consolas" panose="020B0609020204030204" pitchFamily="49" charset="0"/>
              </a:rPr>
              <a:t>()+'\n')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613A2D-74D3-410D-8735-418C68B3F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553F04-C478-4C0E-A6C4-9E54042C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643" y="71871"/>
            <a:ext cx="7132938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C3504-9965-4F0C-8537-A1B664A2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D5989-B358-4C0B-BFC0-B5230E5E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在凌晨</a:t>
            </a:r>
            <a:r>
              <a:rPr lang="en-US" altLang="zh-CN" dirty="0"/>
              <a:t>4</a:t>
            </a:r>
            <a:r>
              <a:rPr lang="zh-CN" altLang="en-US" dirty="0"/>
              <a:t>点拿到了 </a:t>
            </a:r>
            <a:r>
              <a:rPr lang="en-US" altLang="zh-CN" dirty="0"/>
              <a:t>flag</a:t>
            </a:r>
          </a:p>
          <a:p>
            <a:endParaRPr lang="en-US" altLang="zh-CN" dirty="0"/>
          </a:p>
          <a:p>
            <a:r>
              <a:rPr lang="zh-CN" altLang="en-US" dirty="0"/>
              <a:t>应该是非预期解</a:t>
            </a:r>
            <a:endParaRPr lang="en-US" altLang="zh-CN" dirty="0"/>
          </a:p>
          <a:p>
            <a:r>
              <a:rPr lang="zh-CN" altLang="en-US" dirty="0"/>
              <a:t>因为没用到 </a:t>
            </a:r>
            <a:r>
              <a:rPr lang="en-US" altLang="zh-CN" dirty="0"/>
              <a:t>/write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C81805-257F-42BD-A072-DF7BBE43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5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2EC32-C592-4174-8DC3-81F9D53A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8F0A3-48D7-4406-BB3E-94C6021A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Misc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　　</a:t>
            </a:r>
            <a:r>
              <a:rPr lang="en-US" altLang="zh-CN" dirty="0" err="1"/>
              <a:t>Misc</a:t>
            </a:r>
            <a:r>
              <a:rPr lang="zh-CN" altLang="en-US" dirty="0"/>
              <a:t>杂烩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　　　　</a:t>
            </a:r>
            <a:r>
              <a:rPr lang="en-US" altLang="zh-CN" dirty="0"/>
              <a:t>life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mc_joinin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mc_champion</a:t>
            </a:r>
            <a:endParaRPr lang="en-US" altLang="zh-CN" dirty="0">
              <a:highlight>
                <a:srgbClr val="00FF00"/>
              </a:highlight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 err="1"/>
              <a:t>mc_easybgm</a:t>
            </a:r>
            <a:endParaRPr lang="en-US" altLang="zh-CN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altLang="zh-CN" dirty="0"/>
              <a:t>Web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　　　</a:t>
            </a:r>
            <a:r>
              <a:rPr lang="en-US" altLang="zh-CN" dirty="0"/>
              <a:t>check in</a:t>
            </a:r>
            <a:endParaRPr lang="en-US" altLang="zh-CN" dirty="0">
              <a:highlight>
                <a:srgbClr val="00FF00"/>
              </a:highlight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☆☆☆☆☆</a:t>
            </a:r>
            <a:r>
              <a:rPr lang="en-US" altLang="zh-CN" dirty="0" err="1"/>
              <a:t>mc_logclient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B467DE-5C38-49F7-ADBA-7874B8DCD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03188-7E3B-494E-BA3E-30E84E6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附录：常用</a:t>
            </a:r>
            <a:r>
              <a:rPr lang="en-US" altLang="zh-CN" dirty="0" err="1"/>
              <a:t>Misc&amp;Web</a:t>
            </a:r>
            <a:r>
              <a:rPr lang="zh-CN" altLang="en-US" dirty="0"/>
              <a:t>工具列表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162C2-6102-437A-9835-7B08DDF2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Kali Linux</a:t>
            </a:r>
            <a:r>
              <a:rPr lang="zh-CN" altLang="en-US" sz="2400" dirty="0"/>
              <a:t>（操作系统）：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装就完事了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Python &amp; NodeJS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写脚本用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 err="1"/>
              <a:t>WireShark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流量分析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Fiddler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抓包、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流量分析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 err="1"/>
              <a:t>StegSolve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图片隐写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010 Editor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文件格式分析、隐写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Adobe</a:t>
            </a:r>
            <a:r>
              <a:rPr lang="zh-CN" altLang="en-US" sz="2400" dirty="0"/>
              <a:t>全家桶（</a:t>
            </a:r>
            <a:r>
              <a:rPr lang="en-US" altLang="zh-CN" sz="2400" dirty="0"/>
              <a:t>PS</a:t>
            </a:r>
            <a:r>
              <a:rPr lang="zh-CN" altLang="en-US" sz="2400" dirty="0"/>
              <a:t>、</a:t>
            </a:r>
            <a:r>
              <a:rPr lang="en-US" altLang="zh-CN" sz="2400" dirty="0"/>
              <a:t>AU</a:t>
            </a:r>
            <a:r>
              <a:rPr lang="zh-CN" altLang="en-US" sz="2400" dirty="0"/>
              <a:t>、</a:t>
            </a:r>
            <a:r>
              <a:rPr lang="en-US" altLang="zh-CN" sz="2400" dirty="0"/>
              <a:t>Acrobat</a:t>
            </a:r>
            <a:r>
              <a:rPr lang="zh-CN" altLang="en-US" sz="2400" dirty="0"/>
              <a:t>）：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各种隐写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dirty="0"/>
              <a:t>Advanced Archive Password Recovery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爆破压缩包密码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400" dirty="0"/>
              <a:t>常用文本编辑器的各种插件：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处理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Base64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Hex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URL Encode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格式化等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400" strike="sngStrike" dirty="0" err="1">
                <a:solidFill>
                  <a:schemeClr val="bg1">
                    <a:lumMod val="50000"/>
                  </a:schemeClr>
                </a:solidFill>
              </a:rPr>
              <a:t>MineCraft</a:t>
            </a:r>
            <a:r>
              <a:rPr lang="en-US" altLang="zh-CN" sz="2400" strike="sngStrike" dirty="0">
                <a:solidFill>
                  <a:schemeClr val="bg1">
                    <a:lumMod val="50000"/>
                  </a:schemeClr>
                </a:solidFill>
              </a:rPr>
              <a:t> 1.15.2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2FD2FD-ED7D-4C6A-9B11-D8F22992C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630DF2-FC2C-4443-A043-BE5DC0D2AEDB}" type="slidenum">
              <a:rPr lang="en-US" altLang="zh-CN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4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87679-0656-4C46-A023-7B3AC84B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93CC25A-D7A0-46A0-B68A-4D29FB4F5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38" y="3246545"/>
            <a:ext cx="4237087" cy="118882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D8CC1F8-0ED8-4E1B-81D1-27590CAE7F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518121" y="2613660"/>
            <a:ext cx="3196196" cy="245459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90A1A-CFF9-43C1-9BE7-DE74FEFE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4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F4198-5558-4345-9900-979E5549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EBDFCEAF-29FA-4ED4-8591-66941914A1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82013" y="3520440"/>
            <a:ext cx="8666132" cy="64103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4528E-29ED-40BE-B8F9-3B780412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0DF2-FC2C-4443-A043-BE5DC0D2AEDB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1E6911C-96B3-4CF8-BE14-57101415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702" y="3268980"/>
            <a:ext cx="2627210" cy="11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Zimbabwe-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mbabwe-light" id="{238907D6-8A12-4710-A8BE-5F6D1A03413B}" vid="{5C38035C-13CA-47BF-B369-627DC544AAF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Zimbabwe-light</Template>
  <TotalTime>466</TotalTime>
  <Words>1713</Words>
  <Application>Microsoft Office PowerPoint</Application>
  <PresentationFormat>宽屏</PresentationFormat>
  <Paragraphs>298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8" baseType="lpstr">
      <vt:lpstr>等线</vt:lpstr>
      <vt:lpstr>等线 Light</vt:lpstr>
      <vt:lpstr>Arial</vt:lpstr>
      <vt:lpstr>Consolas</vt:lpstr>
      <vt:lpstr>Zimbabwe-light</vt:lpstr>
      <vt:lpstr>De1CTF 部分题目回顾</vt:lpstr>
      <vt:lpstr>De1CTF 部分题目回顾</vt:lpstr>
      <vt:lpstr>[misc] Misc杂烩</vt:lpstr>
      <vt:lpstr>附件是个pcap</vt:lpstr>
      <vt:lpstr>很多腾讯云主机监控的负载上报请求</vt:lpstr>
      <vt:lpstr>去掉之后还剩7个文件上传的请求</vt:lpstr>
      <vt:lpstr>7.png</vt:lpstr>
      <vt:lpstr>PowerPoint 演示文稿</vt:lpstr>
      <vt:lpstr>PowerPoint 演示文稿</vt:lpstr>
      <vt:lpstr>爆破下密码，是DE34Q1</vt:lpstr>
      <vt:lpstr>PowerPoint 演示文稿</vt:lpstr>
      <vt:lpstr>www.rarlab.com/technote.htm</vt:lpstr>
      <vt:lpstr>改成 File header</vt:lpstr>
      <vt:lpstr>PowerPoint 演示文稿</vt:lpstr>
      <vt:lpstr>[misc] life</vt:lpstr>
      <vt:lpstr>game.jpg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[misc] mc_joinin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[misc] mc_champion</vt:lpstr>
      <vt:lpstr>PowerPoint 演示文稿</vt:lpstr>
      <vt:lpstr>PowerPoint 演示文稿</vt:lpstr>
      <vt:lpstr>PowerPoint 演示文稿</vt:lpstr>
      <vt:lpstr>PowerPoint 演示文稿</vt:lpstr>
      <vt:lpstr>[misc] mc_easybgm</vt:lpstr>
      <vt:lpstr>音频隐写</vt:lpstr>
      <vt:lpstr>频谱</vt:lpstr>
      <vt:lpstr>元信息</vt:lpstr>
      <vt:lpstr>MP3stego</vt:lpstr>
      <vt:lpstr>PowerPoint 演示文稿</vt:lpstr>
      <vt:lpstr>MP3每个帧的头部</vt:lpstr>
      <vt:lpstr>PowerPoint 演示文稿</vt:lpstr>
      <vt:lpstr>PowerPoint 演示文稿</vt:lpstr>
      <vt:lpstr>[web] check 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预期解</vt:lpstr>
      <vt:lpstr>[web] mc_logclient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Idea #0</vt:lpstr>
      <vt:lpstr>Idea #1</vt:lpstr>
      <vt:lpstr>Idea #2</vt:lpstr>
      <vt:lpstr>Idea #3</vt:lpstr>
      <vt:lpstr>PowerPoint 演示文稿</vt:lpstr>
      <vt:lpstr>PowerPoint 演示文稿</vt:lpstr>
      <vt:lpstr>Idea #3.5</vt:lpstr>
      <vt:lpstr>Idea #4</vt:lpstr>
      <vt:lpstr>PowerPoint 演示文稿</vt:lpstr>
      <vt:lpstr>Idea #4 works</vt:lpstr>
      <vt:lpstr>PowerPoint 演示文稿</vt:lpstr>
      <vt:lpstr>目录</vt:lpstr>
      <vt:lpstr>附录：常用Misc&amp;Web工具列表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De1CTF 部分题目回顾</dc:title>
  <dc:creator>xmcp</dc:creator>
  <cp:lastModifiedBy>xmcp</cp:lastModifiedBy>
  <cp:revision>43</cp:revision>
  <dcterms:created xsi:type="dcterms:W3CDTF">2020-05-05T16:54:31Z</dcterms:created>
  <dcterms:modified xsi:type="dcterms:W3CDTF">2020-05-07T05:41:18Z</dcterms:modified>
</cp:coreProperties>
</file>